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7CDF-A653-4E79-9A29-52185E1F75B7}" type="datetimeFigureOut">
              <a:rPr lang="sv-SE" smtClean="0"/>
              <a:pPr/>
              <a:t>2024-05-20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46BA-B288-44DC-A872-8F381338C0F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69DFC82-3252-249A-4282-EA8D6BE8A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919" y="663393"/>
            <a:ext cx="1457070" cy="2597121"/>
          </a:xfrm>
          <a:prstGeom prst="rect">
            <a:avLst/>
          </a:prstGeom>
        </p:spPr>
      </p:pic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252744DF-CA0B-4254-8D73-88BD4DAD256B}"/>
              </a:ext>
            </a:extLst>
          </p:cNvPr>
          <p:cNvSpPr/>
          <p:nvPr/>
        </p:nvSpPr>
        <p:spPr>
          <a:xfrm>
            <a:off x="8089216" y="2113140"/>
            <a:ext cx="622150" cy="1402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ctangle 40"/>
          <p:cNvSpPr/>
          <p:nvPr/>
        </p:nvSpPr>
        <p:spPr>
          <a:xfrm>
            <a:off x="7646989" y="4323720"/>
            <a:ext cx="1109386" cy="636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2802105" y="907382"/>
            <a:ext cx="128588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4484464" y="676069"/>
            <a:ext cx="142876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ctangle 9"/>
          <p:cNvSpPr/>
          <p:nvPr/>
        </p:nvSpPr>
        <p:spPr>
          <a:xfrm rot="-10800000">
            <a:off x="3357554" y="4221132"/>
            <a:ext cx="121444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2791021" y="518815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Matchplan 7 mot 7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9058571" y="21472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9058571" y="21472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3209" y="432221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Träning/Matchplan Konstgräs 9 mot 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98148" y="395704"/>
            <a:ext cx="1714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Träningsplan 11 mot 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79970" y="2399990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74816" y="2975168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669790" y="3324008"/>
            <a:ext cx="117122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3-4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09400" y="3344500"/>
            <a:ext cx="120555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5-6</a:t>
            </a:r>
          </a:p>
        </p:txBody>
      </p:sp>
      <p:sp>
        <p:nvSpPr>
          <p:cNvPr id="33" name="Oval 32"/>
          <p:cNvSpPr/>
          <p:nvPr/>
        </p:nvSpPr>
        <p:spPr>
          <a:xfrm>
            <a:off x="1891920" y="3944427"/>
            <a:ext cx="1071570" cy="22860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sv-SE" sz="1050" dirty="0"/>
              <a:t>Kullarna</a:t>
            </a:r>
          </a:p>
        </p:txBody>
      </p:sp>
      <p:sp>
        <p:nvSpPr>
          <p:cNvPr id="34" name="TextBox 57">
            <a:extLst>
              <a:ext uri="{FF2B5EF4-FFF2-40B4-BE49-F238E27FC236}">
                <a16:creationId xmlns:a16="http://schemas.microsoft.com/office/drawing/2014/main" id="{439B297F-1B0A-4123-BDD3-6E62823DDBD0}"/>
              </a:ext>
            </a:extLst>
          </p:cNvPr>
          <p:cNvSpPr txBox="1"/>
          <p:nvPr/>
        </p:nvSpPr>
        <p:spPr>
          <a:xfrm>
            <a:off x="7935944" y="3580007"/>
            <a:ext cx="92869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7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8798B037-79E8-410C-A3EF-E16F72562D73}"/>
              </a:ext>
            </a:extLst>
          </p:cNvPr>
          <p:cNvSpPr txBox="1"/>
          <p:nvPr/>
        </p:nvSpPr>
        <p:spPr>
          <a:xfrm>
            <a:off x="6495116" y="3933577"/>
            <a:ext cx="2007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000" dirty="0"/>
              <a:t>4 Träningsplaner/matchplaner</a:t>
            </a:r>
          </a:p>
          <a:p>
            <a:pPr algn="ctr"/>
            <a:r>
              <a:rPr lang="sv-SE" sz="1000" dirty="0"/>
              <a:t> 5 mot 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22897" y="5063406"/>
            <a:ext cx="86038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8</a:t>
            </a:r>
          </a:p>
        </p:txBody>
      </p:sp>
      <p:sp>
        <p:nvSpPr>
          <p:cNvPr id="37" name="TextBox 57">
            <a:extLst>
              <a:ext uri="{FF2B5EF4-FFF2-40B4-BE49-F238E27FC236}">
                <a16:creationId xmlns:a16="http://schemas.microsoft.com/office/drawing/2014/main" id="{DD8AA954-D34E-45D2-96E6-15EC60C298E0}"/>
              </a:ext>
            </a:extLst>
          </p:cNvPr>
          <p:cNvSpPr txBox="1"/>
          <p:nvPr/>
        </p:nvSpPr>
        <p:spPr>
          <a:xfrm>
            <a:off x="7813745" y="5041183"/>
            <a:ext cx="86038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9</a:t>
            </a:r>
          </a:p>
        </p:txBody>
      </p:sp>
      <p:sp>
        <p:nvSpPr>
          <p:cNvPr id="43" name="TextBox 57">
            <a:extLst>
              <a:ext uri="{FF2B5EF4-FFF2-40B4-BE49-F238E27FC236}">
                <a16:creationId xmlns:a16="http://schemas.microsoft.com/office/drawing/2014/main" id="{BA7349CD-869E-4794-8651-022C0F7E9907}"/>
              </a:ext>
            </a:extLst>
          </p:cNvPr>
          <p:cNvSpPr txBox="1"/>
          <p:nvPr/>
        </p:nvSpPr>
        <p:spPr>
          <a:xfrm>
            <a:off x="7679918" y="6231707"/>
            <a:ext cx="104352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11</a:t>
            </a:r>
          </a:p>
        </p:txBody>
      </p:sp>
      <p:sp>
        <p:nvSpPr>
          <p:cNvPr id="44" name="TextBox 57">
            <a:extLst>
              <a:ext uri="{FF2B5EF4-FFF2-40B4-BE49-F238E27FC236}">
                <a16:creationId xmlns:a16="http://schemas.microsoft.com/office/drawing/2014/main" id="{F85F347F-A994-4AF9-969B-C76C9487EE89}"/>
              </a:ext>
            </a:extLst>
          </p:cNvPr>
          <p:cNvSpPr txBox="1"/>
          <p:nvPr/>
        </p:nvSpPr>
        <p:spPr>
          <a:xfrm>
            <a:off x="6309400" y="6251000"/>
            <a:ext cx="104352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PLAN 10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04237351-D4CB-4058-8823-9A362BF56714}"/>
              </a:ext>
            </a:extLst>
          </p:cNvPr>
          <p:cNvSpPr txBox="1"/>
          <p:nvPr/>
        </p:nvSpPr>
        <p:spPr>
          <a:xfrm>
            <a:off x="7646989" y="148210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Träning/Matchplan 3 mot 3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AAAC8ED8-834C-4264-8276-BE70CB66113D}"/>
              </a:ext>
            </a:extLst>
          </p:cNvPr>
          <p:cNvSpPr txBox="1"/>
          <p:nvPr/>
        </p:nvSpPr>
        <p:spPr>
          <a:xfrm>
            <a:off x="3345202" y="3889686"/>
            <a:ext cx="1345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Träningsplan 7 mot 7</a:t>
            </a:r>
          </a:p>
          <a:p>
            <a:endParaRPr lang="sv-SE" sz="1000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3D9F9AC-35F1-930F-8BD0-BECBA8564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52" y="4203656"/>
            <a:ext cx="1237595" cy="195698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37671E4-3EC7-A672-5226-5D82DC7E0BD3}"/>
              </a:ext>
            </a:extLst>
          </p:cNvPr>
          <p:cNvSpPr txBox="1"/>
          <p:nvPr/>
        </p:nvSpPr>
        <p:spPr>
          <a:xfrm>
            <a:off x="4744691" y="3889686"/>
            <a:ext cx="129812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dirty="0"/>
              <a:t>Träningsplan 7 mot 7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3ADE2EEC-102A-F057-8D62-7F373A8E1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55410" y="439828"/>
            <a:ext cx="1377815" cy="2310584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0516FF70-0206-709A-576F-9B6C582D9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2421" y="5491533"/>
            <a:ext cx="1133954" cy="658425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5C8933ED-968F-359D-9CB9-26D1975C3A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3605" y="5504032"/>
            <a:ext cx="1133954" cy="658425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8B287210-DA06-7C3D-B952-926BF56BA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001" y="4333687"/>
            <a:ext cx="1133954" cy="658425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47977768-C20B-DEFA-256E-E51DD74E40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9919" y="395704"/>
            <a:ext cx="1377815" cy="27434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3FE490E-AF1B-6E08-B47B-510BE3B9CF0B}"/>
              </a:ext>
            </a:extLst>
          </p:cNvPr>
          <p:cNvSpPr txBox="1"/>
          <p:nvPr/>
        </p:nvSpPr>
        <p:spPr>
          <a:xfrm>
            <a:off x="3507604" y="4834982"/>
            <a:ext cx="9286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300" dirty="0"/>
              <a:t>X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003265-1A4B-E0AC-434A-542ADF7A0D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8227" y="4777756"/>
            <a:ext cx="932769" cy="8961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57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Holmstrom</dc:creator>
  <cp:lastModifiedBy>Ekonomi Piteå IF FF</cp:lastModifiedBy>
  <cp:revision>7</cp:revision>
  <dcterms:created xsi:type="dcterms:W3CDTF">2015-04-26T09:46:52Z</dcterms:created>
  <dcterms:modified xsi:type="dcterms:W3CDTF">2024-05-20T09:19:52Z</dcterms:modified>
</cp:coreProperties>
</file>