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53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27CDF-A653-4E79-9A29-52185E1F75B7}" type="datetimeFigureOut">
              <a:rPr lang="sv-SE" smtClean="0"/>
              <a:pPr/>
              <a:t>2024-05-20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946BA-B288-44DC-A872-8F381338C0F9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27CDF-A653-4E79-9A29-52185E1F75B7}" type="datetimeFigureOut">
              <a:rPr lang="sv-SE" smtClean="0"/>
              <a:pPr/>
              <a:t>2024-05-20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946BA-B288-44DC-A872-8F381338C0F9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27CDF-A653-4E79-9A29-52185E1F75B7}" type="datetimeFigureOut">
              <a:rPr lang="sv-SE" smtClean="0"/>
              <a:pPr/>
              <a:t>2024-05-20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946BA-B288-44DC-A872-8F381338C0F9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27CDF-A653-4E79-9A29-52185E1F75B7}" type="datetimeFigureOut">
              <a:rPr lang="sv-SE" smtClean="0"/>
              <a:pPr/>
              <a:t>2024-05-20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946BA-B288-44DC-A872-8F381338C0F9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27CDF-A653-4E79-9A29-52185E1F75B7}" type="datetimeFigureOut">
              <a:rPr lang="sv-SE" smtClean="0"/>
              <a:pPr/>
              <a:t>2024-05-20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946BA-B288-44DC-A872-8F381338C0F9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27CDF-A653-4E79-9A29-52185E1F75B7}" type="datetimeFigureOut">
              <a:rPr lang="sv-SE" smtClean="0"/>
              <a:pPr/>
              <a:t>2024-05-20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946BA-B288-44DC-A872-8F381338C0F9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27CDF-A653-4E79-9A29-52185E1F75B7}" type="datetimeFigureOut">
              <a:rPr lang="sv-SE" smtClean="0"/>
              <a:pPr/>
              <a:t>2024-05-20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946BA-B288-44DC-A872-8F381338C0F9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27CDF-A653-4E79-9A29-52185E1F75B7}" type="datetimeFigureOut">
              <a:rPr lang="sv-SE" smtClean="0"/>
              <a:pPr/>
              <a:t>2024-05-20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946BA-B288-44DC-A872-8F381338C0F9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27CDF-A653-4E79-9A29-52185E1F75B7}" type="datetimeFigureOut">
              <a:rPr lang="sv-SE" smtClean="0"/>
              <a:pPr/>
              <a:t>2024-05-20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946BA-B288-44DC-A872-8F381338C0F9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27CDF-A653-4E79-9A29-52185E1F75B7}" type="datetimeFigureOut">
              <a:rPr lang="sv-SE" smtClean="0"/>
              <a:pPr/>
              <a:t>2024-05-20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946BA-B288-44DC-A872-8F381338C0F9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27CDF-A653-4E79-9A29-52185E1F75B7}" type="datetimeFigureOut">
              <a:rPr lang="sv-SE" smtClean="0"/>
              <a:pPr/>
              <a:t>2024-05-20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946BA-B288-44DC-A872-8F381338C0F9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827CDF-A653-4E79-9A29-52185E1F75B7}" type="datetimeFigureOut">
              <a:rPr lang="sv-SE" smtClean="0"/>
              <a:pPr/>
              <a:t>2024-05-20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A946BA-B288-44DC-A872-8F381338C0F9}" type="slidenum">
              <a:rPr lang="sv-SE" smtClean="0"/>
              <a:pPr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Bildobjekt 8">
            <a:extLst>
              <a:ext uri="{FF2B5EF4-FFF2-40B4-BE49-F238E27FC236}">
                <a16:creationId xmlns:a16="http://schemas.microsoft.com/office/drawing/2014/main" id="{C69DFC82-3252-249A-4282-EA8D6BE8A0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89919" y="663393"/>
            <a:ext cx="1457070" cy="2597121"/>
          </a:xfrm>
          <a:prstGeom prst="rect">
            <a:avLst/>
          </a:prstGeom>
        </p:spPr>
      </p:pic>
      <p:sp>
        <p:nvSpPr>
          <p:cNvPr id="12" name="Rektangel: rundade hörn 11">
            <a:extLst>
              <a:ext uri="{FF2B5EF4-FFF2-40B4-BE49-F238E27FC236}">
                <a16:creationId xmlns:a16="http://schemas.microsoft.com/office/drawing/2014/main" id="{252744DF-CA0B-4254-8D73-88BD4DAD256B}"/>
              </a:ext>
            </a:extLst>
          </p:cNvPr>
          <p:cNvSpPr/>
          <p:nvPr/>
        </p:nvSpPr>
        <p:spPr>
          <a:xfrm>
            <a:off x="8089216" y="2113140"/>
            <a:ext cx="622150" cy="140225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1" name="Rectangle 40"/>
          <p:cNvSpPr/>
          <p:nvPr/>
        </p:nvSpPr>
        <p:spPr>
          <a:xfrm>
            <a:off x="7646989" y="4323720"/>
            <a:ext cx="1109386" cy="6364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" name="Rectangle 4"/>
          <p:cNvSpPr/>
          <p:nvPr/>
        </p:nvSpPr>
        <p:spPr>
          <a:xfrm>
            <a:off x="2802105" y="907382"/>
            <a:ext cx="1285884" cy="20002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" name="Rectangle 7"/>
          <p:cNvSpPr/>
          <p:nvPr/>
        </p:nvSpPr>
        <p:spPr>
          <a:xfrm>
            <a:off x="4484464" y="676069"/>
            <a:ext cx="1428760" cy="25717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" name="Rectangle 9"/>
          <p:cNvSpPr/>
          <p:nvPr/>
        </p:nvSpPr>
        <p:spPr>
          <a:xfrm rot="-10800000">
            <a:off x="3357554" y="4221132"/>
            <a:ext cx="1214446" cy="19288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sv-SE" sz="800" dirty="0"/>
          </a:p>
        </p:txBody>
      </p:sp>
      <p:sp>
        <p:nvSpPr>
          <p:cNvPr id="13" name="TextBox 12"/>
          <p:cNvSpPr txBox="1"/>
          <p:nvPr/>
        </p:nvSpPr>
        <p:spPr>
          <a:xfrm>
            <a:off x="2791021" y="518815"/>
            <a:ext cx="128588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1000" dirty="0"/>
              <a:t>Matchplan 7 mot 7</a:t>
            </a:r>
          </a:p>
        </p:txBody>
      </p:sp>
      <p:cxnSp>
        <p:nvCxnSpPr>
          <p:cNvPr id="15" name="Straight Connector 14"/>
          <p:cNvCxnSpPr>
            <a:cxnSpLocks/>
          </p:cNvCxnSpPr>
          <p:nvPr/>
        </p:nvCxnSpPr>
        <p:spPr>
          <a:xfrm>
            <a:off x="9058571" y="2147212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cxnSpLocks/>
          </p:cNvCxnSpPr>
          <p:nvPr/>
        </p:nvCxnSpPr>
        <p:spPr>
          <a:xfrm>
            <a:off x="9058571" y="2147212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313209" y="432221"/>
            <a:ext cx="17145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1000" dirty="0"/>
              <a:t>Träning/Matchplan Konstgräs 9 mot 9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4398148" y="395704"/>
            <a:ext cx="171451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1000" dirty="0"/>
              <a:t>Träningsplan 11 mot 11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879970" y="2399990"/>
            <a:ext cx="928694" cy="36933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sv-SE" b="1" dirty="0">
                <a:solidFill>
                  <a:srgbClr val="FF0000"/>
                </a:solidFill>
              </a:rPr>
              <a:t>PLAN 1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2974816" y="2975168"/>
            <a:ext cx="928694" cy="36933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sv-SE" b="1" dirty="0">
                <a:solidFill>
                  <a:srgbClr val="FF0000"/>
                </a:solidFill>
              </a:rPr>
              <a:t>PLAN 2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4669790" y="3324008"/>
            <a:ext cx="1171227" cy="36933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sv-SE" b="1" dirty="0">
                <a:solidFill>
                  <a:srgbClr val="FF0000"/>
                </a:solidFill>
              </a:rPr>
              <a:t>PLAN 3-4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6309400" y="3344500"/>
            <a:ext cx="1205550" cy="36933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sv-SE" b="1" dirty="0">
                <a:solidFill>
                  <a:srgbClr val="FF0000"/>
                </a:solidFill>
              </a:rPr>
              <a:t>PLAN 5-6</a:t>
            </a:r>
          </a:p>
        </p:txBody>
      </p:sp>
      <p:sp>
        <p:nvSpPr>
          <p:cNvPr id="33" name="Oval 32"/>
          <p:cNvSpPr/>
          <p:nvPr/>
        </p:nvSpPr>
        <p:spPr>
          <a:xfrm>
            <a:off x="1891920" y="3944427"/>
            <a:ext cx="1071570" cy="2286016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wordArtVert" rtlCol="0" anchor="ctr"/>
          <a:lstStyle/>
          <a:p>
            <a:pPr algn="ctr"/>
            <a:r>
              <a:rPr lang="sv-SE" sz="1050" dirty="0"/>
              <a:t>Kullarna</a:t>
            </a:r>
          </a:p>
        </p:txBody>
      </p:sp>
      <p:sp>
        <p:nvSpPr>
          <p:cNvPr id="34" name="TextBox 57">
            <a:extLst>
              <a:ext uri="{FF2B5EF4-FFF2-40B4-BE49-F238E27FC236}">
                <a16:creationId xmlns:a16="http://schemas.microsoft.com/office/drawing/2014/main" id="{439B297F-1B0A-4123-BDD3-6E62823DDBD0}"/>
              </a:ext>
            </a:extLst>
          </p:cNvPr>
          <p:cNvSpPr txBox="1"/>
          <p:nvPr/>
        </p:nvSpPr>
        <p:spPr>
          <a:xfrm>
            <a:off x="7935944" y="3580007"/>
            <a:ext cx="928694" cy="36933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sv-SE" b="1" dirty="0">
                <a:solidFill>
                  <a:srgbClr val="FF0000"/>
                </a:solidFill>
              </a:rPr>
              <a:t>PLAN 7</a:t>
            </a:r>
          </a:p>
        </p:txBody>
      </p:sp>
      <p:sp>
        <p:nvSpPr>
          <p:cNvPr id="38" name="textruta 37">
            <a:extLst>
              <a:ext uri="{FF2B5EF4-FFF2-40B4-BE49-F238E27FC236}">
                <a16:creationId xmlns:a16="http://schemas.microsoft.com/office/drawing/2014/main" id="{8798B037-79E8-410C-A3EF-E16F72562D73}"/>
              </a:ext>
            </a:extLst>
          </p:cNvPr>
          <p:cNvSpPr txBox="1"/>
          <p:nvPr/>
        </p:nvSpPr>
        <p:spPr>
          <a:xfrm>
            <a:off x="6495116" y="3933577"/>
            <a:ext cx="200728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sv-SE" sz="1000" dirty="0"/>
              <a:t>4 Träningsplaner/matchplaner</a:t>
            </a:r>
          </a:p>
          <a:p>
            <a:pPr algn="ctr"/>
            <a:r>
              <a:rPr lang="sv-SE" sz="1000" dirty="0"/>
              <a:t> 5 mot 5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6422897" y="5063406"/>
            <a:ext cx="860389" cy="36933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sv-SE" b="1" dirty="0">
                <a:solidFill>
                  <a:srgbClr val="FF0000"/>
                </a:solidFill>
              </a:rPr>
              <a:t>PLAN 8</a:t>
            </a:r>
          </a:p>
        </p:txBody>
      </p:sp>
      <p:sp>
        <p:nvSpPr>
          <p:cNvPr id="37" name="TextBox 57">
            <a:extLst>
              <a:ext uri="{FF2B5EF4-FFF2-40B4-BE49-F238E27FC236}">
                <a16:creationId xmlns:a16="http://schemas.microsoft.com/office/drawing/2014/main" id="{DD8AA954-D34E-45D2-96E6-15EC60C298E0}"/>
              </a:ext>
            </a:extLst>
          </p:cNvPr>
          <p:cNvSpPr txBox="1"/>
          <p:nvPr/>
        </p:nvSpPr>
        <p:spPr>
          <a:xfrm>
            <a:off x="7813745" y="5041183"/>
            <a:ext cx="860389" cy="36933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sv-SE" b="1" dirty="0">
                <a:solidFill>
                  <a:srgbClr val="FF0000"/>
                </a:solidFill>
              </a:rPr>
              <a:t>PLAN 9</a:t>
            </a:r>
          </a:p>
        </p:txBody>
      </p:sp>
      <p:sp>
        <p:nvSpPr>
          <p:cNvPr id="43" name="TextBox 57">
            <a:extLst>
              <a:ext uri="{FF2B5EF4-FFF2-40B4-BE49-F238E27FC236}">
                <a16:creationId xmlns:a16="http://schemas.microsoft.com/office/drawing/2014/main" id="{BA7349CD-869E-4794-8651-022C0F7E9907}"/>
              </a:ext>
            </a:extLst>
          </p:cNvPr>
          <p:cNvSpPr txBox="1"/>
          <p:nvPr/>
        </p:nvSpPr>
        <p:spPr>
          <a:xfrm>
            <a:off x="7679918" y="6231707"/>
            <a:ext cx="1043527" cy="36933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sv-SE" b="1" dirty="0">
                <a:solidFill>
                  <a:srgbClr val="FF0000"/>
                </a:solidFill>
              </a:rPr>
              <a:t>PLAN 11</a:t>
            </a:r>
          </a:p>
        </p:txBody>
      </p:sp>
      <p:sp>
        <p:nvSpPr>
          <p:cNvPr id="44" name="TextBox 57">
            <a:extLst>
              <a:ext uri="{FF2B5EF4-FFF2-40B4-BE49-F238E27FC236}">
                <a16:creationId xmlns:a16="http://schemas.microsoft.com/office/drawing/2014/main" id="{F85F347F-A994-4AF9-969B-C76C9487EE89}"/>
              </a:ext>
            </a:extLst>
          </p:cNvPr>
          <p:cNvSpPr txBox="1"/>
          <p:nvPr/>
        </p:nvSpPr>
        <p:spPr>
          <a:xfrm>
            <a:off x="6309400" y="6251000"/>
            <a:ext cx="1043527" cy="36933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sv-SE" b="1" dirty="0">
                <a:solidFill>
                  <a:srgbClr val="FF0000"/>
                </a:solidFill>
              </a:rPr>
              <a:t>PLAN 10</a:t>
            </a:r>
          </a:p>
        </p:txBody>
      </p:sp>
      <p:sp>
        <p:nvSpPr>
          <p:cNvPr id="14" name="textruta 13">
            <a:extLst>
              <a:ext uri="{FF2B5EF4-FFF2-40B4-BE49-F238E27FC236}">
                <a16:creationId xmlns:a16="http://schemas.microsoft.com/office/drawing/2014/main" id="{04237351-D4CB-4058-8823-9A362BF56714}"/>
              </a:ext>
            </a:extLst>
          </p:cNvPr>
          <p:cNvSpPr txBox="1"/>
          <p:nvPr/>
        </p:nvSpPr>
        <p:spPr>
          <a:xfrm>
            <a:off x="7646989" y="1482104"/>
            <a:ext cx="12144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1000" dirty="0"/>
              <a:t>Träning/Matchplan 3 mot 3</a:t>
            </a:r>
          </a:p>
        </p:txBody>
      </p:sp>
      <p:sp>
        <p:nvSpPr>
          <p:cNvPr id="16" name="textruta 15">
            <a:extLst>
              <a:ext uri="{FF2B5EF4-FFF2-40B4-BE49-F238E27FC236}">
                <a16:creationId xmlns:a16="http://schemas.microsoft.com/office/drawing/2014/main" id="{AAAC8ED8-834C-4264-8276-BE70CB66113D}"/>
              </a:ext>
            </a:extLst>
          </p:cNvPr>
          <p:cNvSpPr txBox="1"/>
          <p:nvPr/>
        </p:nvSpPr>
        <p:spPr>
          <a:xfrm>
            <a:off x="3345202" y="3889686"/>
            <a:ext cx="134560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000" dirty="0"/>
              <a:t>Träningsplan 7 mot 7</a:t>
            </a:r>
          </a:p>
          <a:p>
            <a:endParaRPr lang="sv-SE" sz="1000" dirty="0"/>
          </a:p>
        </p:txBody>
      </p:sp>
      <p:pic>
        <p:nvPicPr>
          <p:cNvPr id="2" name="Bildobjekt 1">
            <a:extLst>
              <a:ext uri="{FF2B5EF4-FFF2-40B4-BE49-F238E27FC236}">
                <a16:creationId xmlns:a16="http://schemas.microsoft.com/office/drawing/2014/main" id="{23D9F9AC-35F1-930F-8BD0-BECBA8564D4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55452" y="4203656"/>
            <a:ext cx="1237595" cy="1956986"/>
          </a:xfrm>
          <a:prstGeom prst="rect">
            <a:avLst/>
          </a:prstGeom>
        </p:spPr>
      </p:pic>
      <p:sp>
        <p:nvSpPr>
          <p:cNvPr id="4" name="textruta 3">
            <a:extLst>
              <a:ext uri="{FF2B5EF4-FFF2-40B4-BE49-F238E27FC236}">
                <a16:creationId xmlns:a16="http://schemas.microsoft.com/office/drawing/2014/main" id="{B37671E4-3EC7-A672-5226-5D82DC7E0BD3}"/>
              </a:ext>
            </a:extLst>
          </p:cNvPr>
          <p:cNvSpPr txBox="1"/>
          <p:nvPr/>
        </p:nvSpPr>
        <p:spPr>
          <a:xfrm>
            <a:off x="4744691" y="3889686"/>
            <a:ext cx="1298126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v-SE" sz="1000" dirty="0"/>
              <a:t>Träningsplan 7 mot 7</a:t>
            </a:r>
          </a:p>
        </p:txBody>
      </p:sp>
      <p:pic>
        <p:nvPicPr>
          <p:cNvPr id="11" name="Bildobjekt 10">
            <a:extLst>
              <a:ext uri="{FF2B5EF4-FFF2-40B4-BE49-F238E27FC236}">
                <a16:creationId xmlns:a16="http://schemas.microsoft.com/office/drawing/2014/main" id="{3ADE2EEC-102A-F057-8D62-7F373A8E144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5400000">
            <a:off x="655410" y="439828"/>
            <a:ext cx="1377815" cy="2310584"/>
          </a:xfrm>
          <a:prstGeom prst="rect">
            <a:avLst/>
          </a:prstGeom>
        </p:spPr>
      </p:pic>
      <p:pic>
        <p:nvPicPr>
          <p:cNvPr id="18" name="Bildobjekt 17">
            <a:extLst>
              <a:ext uri="{FF2B5EF4-FFF2-40B4-BE49-F238E27FC236}">
                <a16:creationId xmlns:a16="http://schemas.microsoft.com/office/drawing/2014/main" id="{0516FF70-0206-709A-576F-9B6C582D9A9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622421" y="5491533"/>
            <a:ext cx="1133954" cy="658425"/>
          </a:xfrm>
          <a:prstGeom prst="rect">
            <a:avLst/>
          </a:prstGeom>
        </p:spPr>
      </p:pic>
      <p:pic>
        <p:nvPicPr>
          <p:cNvPr id="19" name="Bildobjekt 18">
            <a:extLst>
              <a:ext uri="{FF2B5EF4-FFF2-40B4-BE49-F238E27FC236}">
                <a16:creationId xmlns:a16="http://schemas.microsoft.com/office/drawing/2014/main" id="{5C8933ED-968F-359D-9CB9-26D1975C3A5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43605" y="5504032"/>
            <a:ext cx="1133954" cy="658425"/>
          </a:xfrm>
          <a:prstGeom prst="rect">
            <a:avLst/>
          </a:prstGeom>
        </p:spPr>
      </p:pic>
      <p:pic>
        <p:nvPicPr>
          <p:cNvPr id="20" name="Bildobjekt 19">
            <a:extLst>
              <a:ext uri="{FF2B5EF4-FFF2-40B4-BE49-F238E27FC236}">
                <a16:creationId xmlns:a16="http://schemas.microsoft.com/office/drawing/2014/main" id="{8B287210-DA06-7C3D-B952-926BF56BAFB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62001" y="4333687"/>
            <a:ext cx="1133954" cy="658425"/>
          </a:xfrm>
          <a:prstGeom prst="rect">
            <a:avLst/>
          </a:prstGeom>
        </p:spPr>
      </p:pic>
      <p:pic>
        <p:nvPicPr>
          <p:cNvPr id="22" name="Bildobjekt 21">
            <a:extLst>
              <a:ext uri="{FF2B5EF4-FFF2-40B4-BE49-F238E27FC236}">
                <a16:creationId xmlns:a16="http://schemas.microsoft.com/office/drawing/2014/main" id="{47977768-C20B-DEFA-256E-E51DD74E40D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189919" y="395704"/>
            <a:ext cx="1377815" cy="274344"/>
          </a:xfrm>
          <a:prstGeom prst="rect">
            <a:avLst/>
          </a:prstGeom>
        </p:spPr>
      </p:pic>
      <p:sp>
        <p:nvSpPr>
          <p:cNvPr id="3" name="textruta 2">
            <a:extLst>
              <a:ext uri="{FF2B5EF4-FFF2-40B4-BE49-F238E27FC236}">
                <a16:creationId xmlns:a16="http://schemas.microsoft.com/office/drawing/2014/main" id="{13FE490E-AF1B-6E08-B47B-510BE3B9CF0B}"/>
              </a:ext>
            </a:extLst>
          </p:cNvPr>
          <p:cNvSpPr txBox="1"/>
          <p:nvPr/>
        </p:nvSpPr>
        <p:spPr>
          <a:xfrm>
            <a:off x="3507604" y="4834982"/>
            <a:ext cx="928694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3300" dirty="0"/>
              <a:t>X</a:t>
            </a:r>
          </a:p>
        </p:txBody>
      </p:sp>
      <p:pic>
        <p:nvPicPr>
          <p:cNvPr id="6" name="Bildobjekt 5">
            <a:extLst>
              <a:ext uri="{FF2B5EF4-FFF2-40B4-BE49-F238E27FC236}">
                <a16:creationId xmlns:a16="http://schemas.microsoft.com/office/drawing/2014/main" id="{95003265-1A4B-E0AC-434A-542ADF7A0DB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898227" y="4777756"/>
            <a:ext cx="932769" cy="89619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</TotalTime>
  <Words>57</Words>
  <Application>Microsoft Office PowerPoint</Application>
  <PresentationFormat>Bildspel på skärmen (4:3)</PresentationFormat>
  <Paragraphs>19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2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PowerPoint-presentation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Holmstrom</dc:creator>
  <cp:lastModifiedBy>Ekonomi Piteå IF FF</cp:lastModifiedBy>
  <cp:revision>7</cp:revision>
  <dcterms:created xsi:type="dcterms:W3CDTF">2015-04-26T09:46:52Z</dcterms:created>
  <dcterms:modified xsi:type="dcterms:W3CDTF">2024-05-20T09:19:52Z</dcterms:modified>
</cp:coreProperties>
</file>